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modernComment_144_F9373C28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315" r:id="rId5"/>
    <p:sldId id="307" r:id="rId6"/>
    <p:sldId id="335" r:id="rId7"/>
    <p:sldId id="337" r:id="rId8"/>
    <p:sldId id="304" r:id="rId9"/>
    <p:sldId id="323" r:id="rId10"/>
    <p:sldId id="324" r:id="rId11"/>
    <p:sldId id="338" r:id="rId12"/>
    <p:sldId id="343" r:id="rId13"/>
    <p:sldId id="325" r:id="rId14"/>
    <p:sldId id="340" r:id="rId15"/>
    <p:sldId id="341" r:id="rId16"/>
    <p:sldId id="328" r:id="rId17"/>
    <p:sldId id="33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3C614-2338-A377-C297-753FD630E7DD}" name="Romi Verschoor" initials="RV" userId="S::rve@tg.nl::db379b68-79e0-4461-b420-f60a7e269292" providerId="AD"/>
  <p188:author id="{8B10543B-9504-D053-0C68-D52FD2B49FC9}" name="bal@e-nemo.nl" initials="ba" userId="S::urn:spo:guest#bal@e-nemo.nl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E0D"/>
    <a:srgbClr val="084F6A"/>
    <a:srgbClr val="61CBF4"/>
    <a:srgbClr val="C6C6C6"/>
    <a:srgbClr val="9D9D9C"/>
    <a:srgbClr val="878787"/>
    <a:srgbClr val="B2B2B2"/>
    <a:srgbClr val="F0CB7D"/>
    <a:srgbClr val="F7E1B7"/>
    <a:srgbClr val="FB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AC840-1214-E51D-6772-D8E4AE164823}" v="81" dt="2025-02-19T12:50:55.902"/>
    <p1510:client id="{7D9FC37A-024F-ED28-894E-7A51E8144F1E}" v="1" dt="2025-02-19T13:00:1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 snapToObjects="1" showGuides="1">
      <p:cViewPr>
        <p:scale>
          <a:sx n="75" d="100"/>
          <a:sy n="75" d="100"/>
        </p:scale>
        <p:origin x="1506" y="7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@e-nemo.nl" userId="S::urn:spo:guest#bal@e-nemo.nl::" providerId="AD" clId="Web-{F372483C-60F0-03BD-927B-02E3A1593B82}"/>
    <pc:docChg chg="mod addSld delSld modSld sldOrd">
      <pc:chgData name="bal@e-nemo.nl" userId="S::urn:spo:guest#bal@e-nemo.nl::" providerId="AD" clId="Web-{F372483C-60F0-03BD-927B-02E3A1593B82}" dt="2025-02-07T13:04:16.254" v="149" actId="1076"/>
      <pc:docMkLst>
        <pc:docMk/>
      </pc:docMkLst>
      <pc:sldChg chg="modSp">
        <pc:chgData name="bal@e-nemo.nl" userId="S::urn:spo:guest#bal@e-nemo.nl::" providerId="AD" clId="Web-{F372483C-60F0-03BD-927B-02E3A1593B82}" dt="2025-02-07T12:51:49.588" v="21" actId="20577"/>
        <pc:sldMkLst>
          <pc:docMk/>
          <pc:sldMk cId="2322749678" sldId="304"/>
        </pc:sldMkLst>
        <pc:spChg chg="mod">
          <ac:chgData name="bal@e-nemo.nl" userId="S::urn:spo:guest#bal@e-nemo.nl::" providerId="AD" clId="Web-{F372483C-60F0-03BD-927B-02E3A1593B82}" dt="2025-02-07T12:51:49.588" v="21" actId="20577"/>
          <ac:spMkLst>
            <pc:docMk/>
            <pc:sldMk cId="2322749678" sldId="304"/>
            <ac:spMk id="4" creationId="{5D1C7811-BD24-2561-1600-5C10D7C3D602}"/>
          </ac:spMkLst>
        </pc:spChg>
      </pc:sldChg>
      <pc:sldChg chg="modSp">
        <pc:chgData name="bal@e-nemo.nl" userId="S::urn:spo:guest#bal@e-nemo.nl::" providerId="AD" clId="Web-{F372483C-60F0-03BD-927B-02E3A1593B82}" dt="2025-02-07T13:01:17.185" v="144" actId="20577"/>
        <pc:sldMkLst>
          <pc:docMk/>
          <pc:sldMk cId="1224030841" sldId="325"/>
        </pc:sldMkLst>
        <pc:spChg chg="mod">
          <ac:chgData name="bal@e-nemo.nl" userId="S::urn:spo:guest#bal@e-nemo.nl::" providerId="AD" clId="Web-{F372483C-60F0-03BD-927B-02E3A1593B82}" dt="2025-02-07T13:01:17.185" v="144" actId="20577"/>
          <ac:spMkLst>
            <pc:docMk/>
            <pc:sldMk cId="1224030841" sldId="325"/>
            <ac:spMk id="3" creationId="{308FA784-A74D-9C08-36A1-A7383DA2D1C2}"/>
          </ac:spMkLst>
        </pc:spChg>
      </pc:sldChg>
      <pc:sldChg chg="addSp delSp modSp">
        <pc:chgData name="bal@e-nemo.nl" userId="S::urn:spo:guest#bal@e-nemo.nl::" providerId="AD" clId="Web-{F372483C-60F0-03BD-927B-02E3A1593B82}" dt="2025-02-07T12:50:41.351" v="18" actId="14100"/>
        <pc:sldMkLst>
          <pc:docMk/>
          <pc:sldMk cId="3173393848" sldId="335"/>
        </pc:sldMkLst>
        <pc:spChg chg="add del mod">
          <ac:chgData name="bal@e-nemo.nl" userId="S::urn:spo:guest#bal@e-nemo.nl::" providerId="AD" clId="Web-{F372483C-60F0-03BD-927B-02E3A1593B82}" dt="2025-02-07T12:46:32.967" v="14"/>
          <ac:spMkLst>
            <pc:docMk/>
            <pc:sldMk cId="3173393848" sldId="335"/>
            <ac:spMk id="4" creationId="{A6F335C2-8493-DF7E-10C7-68F71526F97B}"/>
          </ac:spMkLst>
        </pc:spChg>
        <pc:picChg chg="add del mod">
          <ac:chgData name="bal@e-nemo.nl" userId="S::urn:spo:guest#bal@e-nemo.nl::" providerId="AD" clId="Web-{F372483C-60F0-03BD-927B-02E3A1593B82}" dt="2025-02-07T12:45:54.060" v="4"/>
          <ac:picMkLst>
            <pc:docMk/>
            <pc:sldMk cId="3173393848" sldId="335"/>
            <ac:picMk id="2" creationId="{D6DD3575-9EE2-BCAF-49FF-91A489130D7E}"/>
          </ac:picMkLst>
        </pc:picChg>
        <pc:picChg chg="add del mod">
          <ac:chgData name="bal@e-nemo.nl" userId="S::urn:spo:guest#bal@e-nemo.nl::" providerId="AD" clId="Web-{F372483C-60F0-03BD-927B-02E3A1593B82}" dt="2025-02-07T12:46:25.483" v="10"/>
          <ac:picMkLst>
            <pc:docMk/>
            <pc:sldMk cId="3173393848" sldId="335"/>
            <ac:picMk id="3" creationId="{A571CF6E-D036-2B98-C556-7F92A5D83923}"/>
          </ac:picMkLst>
        </pc:picChg>
        <pc:picChg chg="add mod">
          <ac:chgData name="bal@e-nemo.nl" userId="S::urn:spo:guest#bal@e-nemo.nl::" providerId="AD" clId="Web-{F372483C-60F0-03BD-927B-02E3A1593B82}" dt="2025-02-07T12:50:41.351" v="18" actId="14100"/>
          <ac:picMkLst>
            <pc:docMk/>
            <pc:sldMk cId="3173393848" sldId="335"/>
            <ac:picMk id="5" creationId="{17A71C42-562E-EA31-CB5D-91D435D639A0}"/>
          </ac:picMkLst>
        </pc:picChg>
        <pc:picChg chg="del mod">
          <ac:chgData name="bal@e-nemo.nl" userId="S::urn:spo:guest#bal@e-nemo.nl::" providerId="AD" clId="Web-{F372483C-60F0-03BD-927B-02E3A1593B82}" dt="2025-02-07T12:45:49.856" v="2"/>
          <ac:picMkLst>
            <pc:docMk/>
            <pc:sldMk cId="3173393848" sldId="335"/>
            <ac:picMk id="22" creationId="{0EFD08EA-547D-F10F-E994-35DA6CE73FBF}"/>
          </ac:picMkLst>
        </pc:picChg>
      </pc:sldChg>
      <pc:sldChg chg="addSp delSp modSp">
        <pc:chgData name="bal@e-nemo.nl" userId="S::urn:spo:guest#bal@e-nemo.nl::" providerId="AD" clId="Web-{F372483C-60F0-03BD-927B-02E3A1593B82}" dt="2025-02-07T13:04:16.254" v="149" actId="1076"/>
        <pc:sldMkLst>
          <pc:docMk/>
          <pc:sldMk cId="727796944" sldId="336"/>
        </pc:sldMkLst>
        <pc:spChg chg="add del mod">
          <ac:chgData name="bal@e-nemo.nl" userId="S::urn:spo:guest#bal@e-nemo.nl::" providerId="AD" clId="Web-{F372483C-60F0-03BD-927B-02E3A1593B82}" dt="2025-02-07T13:04:07.348" v="146"/>
          <ac:spMkLst>
            <pc:docMk/>
            <pc:sldMk cId="727796944" sldId="336"/>
            <ac:spMk id="4" creationId="{72B6313A-3A98-4587-D5FE-EC5E2BE3403F}"/>
          </ac:spMkLst>
        </pc:spChg>
        <pc:picChg chg="add mod ord">
          <ac:chgData name="bal@e-nemo.nl" userId="S::urn:spo:guest#bal@e-nemo.nl::" providerId="AD" clId="Web-{F372483C-60F0-03BD-927B-02E3A1593B82}" dt="2025-02-07T13:04:16.254" v="149" actId="1076"/>
          <ac:picMkLst>
            <pc:docMk/>
            <pc:sldMk cId="727796944" sldId="336"/>
            <ac:picMk id="5" creationId="{A443FDA7-D917-D9C1-98E2-A346D9D2F83C}"/>
          </ac:picMkLst>
        </pc:picChg>
        <pc:picChg chg="del">
          <ac:chgData name="bal@e-nemo.nl" userId="S::urn:spo:guest#bal@e-nemo.nl::" providerId="AD" clId="Web-{F372483C-60F0-03BD-927B-02E3A1593B82}" dt="2025-02-07T13:04:06.488" v="145"/>
          <ac:picMkLst>
            <pc:docMk/>
            <pc:sldMk cId="727796944" sldId="336"/>
            <ac:picMk id="7" creationId="{9629841E-8C22-C8FC-6A05-0C26CD02E324}"/>
          </ac:picMkLst>
        </pc:picChg>
      </pc:sldChg>
      <pc:sldChg chg="addSp modSp">
        <pc:chgData name="bal@e-nemo.nl" userId="S::urn:spo:guest#bal@e-nemo.nl::" providerId="AD" clId="Web-{F372483C-60F0-03BD-927B-02E3A1593B82}" dt="2025-02-07T12:55:51.721" v="38"/>
        <pc:sldMkLst>
          <pc:docMk/>
          <pc:sldMk cId="2706521922" sldId="338"/>
        </pc:sldMkLst>
        <pc:spChg chg="add mod">
          <ac:chgData name="bal@e-nemo.nl" userId="S::urn:spo:guest#bal@e-nemo.nl::" providerId="AD" clId="Web-{F372483C-60F0-03BD-927B-02E3A1593B82}" dt="2025-02-07T12:55:51.721" v="38"/>
          <ac:spMkLst>
            <pc:docMk/>
            <pc:sldMk cId="2706521922" sldId="338"/>
            <ac:spMk id="3" creationId="{A1827BC2-4AA7-1AB5-A631-A9BF07DDE84A}"/>
          </ac:spMkLst>
        </pc:spChg>
      </pc:sldChg>
      <pc:sldChg chg="modSp new del">
        <pc:chgData name="bal@e-nemo.nl" userId="S::urn:spo:guest#bal@e-nemo.nl::" providerId="AD" clId="Web-{F372483C-60F0-03BD-927B-02E3A1593B82}" dt="2025-02-07T12:58:04.788" v="62"/>
        <pc:sldMkLst>
          <pc:docMk/>
          <pc:sldMk cId="1782672701" sldId="342"/>
        </pc:sldMkLst>
        <pc:spChg chg="mod">
          <ac:chgData name="bal@e-nemo.nl" userId="S::urn:spo:guest#bal@e-nemo.nl::" providerId="AD" clId="Web-{F372483C-60F0-03BD-927B-02E3A1593B82}" dt="2025-02-07T12:55:45.768" v="36" actId="20577"/>
          <ac:spMkLst>
            <pc:docMk/>
            <pc:sldMk cId="1782672701" sldId="342"/>
            <ac:spMk id="3" creationId="{EB83347C-E045-F73D-5710-B66DBA0E62A3}"/>
          </ac:spMkLst>
        </pc:spChg>
      </pc:sldChg>
      <pc:sldChg chg="addSp delSp modSp add ord replId">
        <pc:chgData name="bal@e-nemo.nl" userId="S::urn:spo:guest#bal@e-nemo.nl::" providerId="AD" clId="Web-{F372483C-60F0-03BD-927B-02E3A1593B82}" dt="2025-02-07T12:58:02.163" v="61" actId="1076"/>
        <pc:sldMkLst>
          <pc:docMk/>
          <pc:sldMk cId="2575510334" sldId="343"/>
        </pc:sldMkLst>
        <pc:spChg chg="mod">
          <ac:chgData name="bal@e-nemo.nl" userId="S::urn:spo:guest#bal@e-nemo.nl::" providerId="AD" clId="Web-{F372483C-60F0-03BD-927B-02E3A1593B82}" dt="2025-02-07T12:56:34.894" v="52" actId="20577"/>
          <ac:spMkLst>
            <pc:docMk/>
            <pc:sldMk cId="2575510334" sldId="343"/>
            <ac:spMk id="2" creationId="{9730F695-1DF8-CCA2-699D-50CB820DE429}"/>
          </ac:spMkLst>
        </pc:spChg>
        <pc:spChg chg="add mod">
          <ac:chgData name="bal@e-nemo.nl" userId="S::urn:spo:guest#bal@e-nemo.nl::" providerId="AD" clId="Web-{F372483C-60F0-03BD-927B-02E3A1593B82}" dt="2025-02-07T12:57:00.927" v="54" actId="20577"/>
          <ac:spMkLst>
            <pc:docMk/>
            <pc:sldMk cId="2575510334" sldId="343"/>
            <ac:spMk id="4" creationId="{BF295745-3F2D-DF88-9BBA-4497D013705B}"/>
          </ac:spMkLst>
        </pc:spChg>
        <pc:spChg chg="add mod">
          <ac:chgData name="bal@e-nemo.nl" userId="S::urn:spo:guest#bal@e-nemo.nl::" providerId="AD" clId="Web-{F372483C-60F0-03BD-927B-02E3A1593B82}" dt="2025-02-07T12:57:12.989" v="57" actId="1076"/>
          <ac:spMkLst>
            <pc:docMk/>
            <pc:sldMk cId="2575510334" sldId="343"/>
            <ac:spMk id="6" creationId="{62E60704-42DE-E425-4E8B-C65C2D69F27D}"/>
          </ac:spMkLst>
        </pc:spChg>
        <pc:picChg chg="add mod modCrop">
          <ac:chgData name="bal@e-nemo.nl" userId="S::urn:spo:guest#bal@e-nemo.nl::" providerId="AD" clId="Web-{F372483C-60F0-03BD-927B-02E3A1593B82}" dt="2025-02-07T12:58:02.163" v="61" actId="1076"/>
          <ac:picMkLst>
            <pc:docMk/>
            <pc:sldMk cId="2575510334" sldId="343"/>
            <ac:picMk id="7" creationId="{2167FAE9-2288-4B7A-8480-80378D0E52C7}"/>
          </ac:picMkLst>
        </pc:picChg>
        <pc:picChg chg="del">
          <ac:chgData name="bal@e-nemo.nl" userId="S::urn:spo:guest#bal@e-nemo.nl::" providerId="AD" clId="Web-{F372483C-60F0-03BD-927B-02E3A1593B82}" dt="2025-02-07T12:56:03.800" v="42"/>
          <ac:picMkLst>
            <pc:docMk/>
            <pc:sldMk cId="2575510334" sldId="343"/>
            <ac:picMk id="13" creationId="{85B155C3-E968-F2C7-3C76-84BA8BE31F6D}"/>
          </ac:picMkLst>
        </pc:picChg>
        <pc:picChg chg="del">
          <ac:chgData name="bal@e-nemo.nl" userId="S::urn:spo:guest#bal@e-nemo.nl::" providerId="AD" clId="Web-{F372483C-60F0-03BD-927B-02E3A1593B82}" dt="2025-02-07T12:56:00.987" v="41"/>
          <ac:picMkLst>
            <pc:docMk/>
            <pc:sldMk cId="2575510334" sldId="343"/>
            <ac:picMk id="14" creationId="{30D53FDF-DEC7-55EB-ABE7-53A12E054201}"/>
          </ac:picMkLst>
        </pc:picChg>
      </pc:sldChg>
    </pc:docChg>
  </pc:docChgLst>
  <pc:docChgLst>
    <pc:chgData name="kool@e-nemo.nl" userId="S::urn:spo:guest#kool@e-nemo.nl::" providerId="AD" clId="Web-{7D9FC37A-024F-ED28-894E-7A51E8144F1E}"/>
    <pc:docChg chg="delSld">
      <pc:chgData name="kool@e-nemo.nl" userId="S::urn:spo:guest#kool@e-nemo.nl::" providerId="AD" clId="Web-{7D9FC37A-024F-ED28-894E-7A51E8144F1E}" dt="2025-02-19T13:00:19.232" v="0"/>
      <pc:docMkLst>
        <pc:docMk/>
      </pc:docMkLst>
      <pc:sldChg chg="del">
        <pc:chgData name="kool@e-nemo.nl" userId="S::urn:spo:guest#kool@e-nemo.nl::" providerId="AD" clId="Web-{7D9FC37A-024F-ED28-894E-7A51E8144F1E}" dt="2025-02-19T13:00:19.232" v="0"/>
        <pc:sldMkLst>
          <pc:docMk/>
          <pc:sldMk cId="3883156776" sldId="339"/>
        </pc:sldMkLst>
      </pc:sldChg>
    </pc:docChg>
  </pc:docChgLst>
  <pc:docChgLst>
    <pc:chgData name="kool@e-nemo.nl" userId="S::urn:spo:guest#kool@e-nemo.nl::" providerId="AD" clId="Web-{3E8AC840-1214-E51D-6772-D8E4AE164823}"/>
    <pc:docChg chg="modSld">
      <pc:chgData name="kool@e-nemo.nl" userId="S::urn:spo:guest#kool@e-nemo.nl::" providerId="AD" clId="Web-{3E8AC840-1214-E51D-6772-D8E4AE164823}" dt="2025-02-19T12:50:53.918" v="75"/>
      <pc:docMkLst>
        <pc:docMk/>
      </pc:docMkLst>
      <pc:sldChg chg="modSp">
        <pc:chgData name="kool@e-nemo.nl" userId="S::urn:spo:guest#kool@e-nemo.nl::" providerId="AD" clId="Web-{3E8AC840-1214-E51D-6772-D8E4AE164823}" dt="2025-02-19T12:49:31.166" v="73" actId="20577"/>
        <pc:sldMkLst>
          <pc:docMk/>
          <pc:sldMk cId="1224030841" sldId="325"/>
        </pc:sldMkLst>
        <pc:spChg chg="mod">
          <ac:chgData name="kool@e-nemo.nl" userId="S::urn:spo:guest#kool@e-nemo.nl::" providerId="AD" clId="Web-{3E8AC840-1214-E51D-6772-D8E4AE164823}" dt="2025-02-19T12:49:31.166" v="73" actId="20577"/>
          <ac:spMkLst>
            <pc:docMk/>
            <pc:sldMk cId="1224030841" sldId="325"/>
            <ac:spMk id="3" creationId="{308FA784-A74D-9C08-36A1-A7383DA2D1C2}"/>
          </ac:spMkLst>
        </pc:spChg>
      </pc:sldChg>
      <pc:sldChg chg="addSp delSp modSp">
        <pc:chgData name="kool@e-nemo.nl" userId="S::urn:spo:guest#kool@e-nemo.nl::" providerId="AD" clId="Web-{3E8AC840-1214-E51D-6772-D8E4AE164823}" dt="2025-02-19T12:43:33.845" v="23"/>
        <pc:sldMkLst>
          <pc:docMk/>
          <pc:sldMk cId="3173393848" sldId="335"/>
        </pc:sldMkLst>
        <pc:spChg chg="add del mod">
          <ac:chgData name="kool@e-nemo.nl" userId="S::urn:spo:guest#kool@e-nemo.nl::" providerId="AD" clId="Web-{3E8AC840-1214-E51D-6772-D8E4AE164823}" dt="2025-02-19T12:43:33.845" v="23"/>
          <ac:spMkLst>
            <pc:docMk/>
            <pc:sldMk cId="3173393848" sldId="335"/>
            <ac:spMk id="8" creationId="{19D2FC8E-3CE3-5886-277D-737BF51ACDE0}"/>
          </ac:spMkLst>
        </pc:spChg>
        <pc:picChg chg="add del mod">
          <ac:chgData name="kool@e-nemo.nl" userId="S::urn:spo:guest#kool@e-nemo.nl::" providerId="AD" clId="Web-{3E8AC840-1214-E51D-6772-D8E4AE164823}" dt="2025-02-19T12:40:30.653" v="1"/>
          <ac:picMkLst>
            <pc:docMk/>
            <pc:sldMk cId="3173393848" sldId="335"/>
            <ac:picMk id="2" creationId="{A68D6818-3F08-F297-BDA1-D83CB0B0C39A}"/>
          </ac:picMkLst>
        </pc:picChg>
        <pc:picChg chg="add mod ord">
          <ac:chgData name="kool@e-nemo.nl" userId="S::urn:spo:guest#kool@e-nemo.nl::" providerId="AD" clId="Web-{3E8AC840-1214-E51D-6772-D8E4AE164823}" dt="2025-02-19T12:43:19.876" v="21"/>
          <ac:picMkLst>
            <pc:docMk/>
            <pc:sldMk cId="3173393848" sldId="335"/>
            <ac:picMk id="3" creationId="{748B028F-5A0F-7524-1E4B-4BC834C7D8C9}"/>
          </ac:picMkLst>
        </pc:picChg>
        <pc:picChg chg="del">
          <ac:chgData name="kool@e-nemo.nl" userId="S::urn:spo:guest#kool@e-nemo.nl::" providerId="AD" clId="Web-{3E8AC840-1214-E51D-6772-D8E4AE164823}" dt="2025-02-19T12:41:50.420" v="2"/>
          <ac:picMkLst>
            <pc:docMk/>
            <pc:sldMk cId="3173393848" sldId="335"/>
            <ac:picMk id="5" creationId="{17A71C42-562E-EA31-CB5D-91D435D639A0}"/>
          </ac:picMkLst>
        </pc:picChg>
        <pc:picChg chg="add del mod ord">
          <ac:chgData name="kool@e-nemo.nl" userId="S::urn:spo:guest#kool@e-nemo.nl::" providerId="AD" clId="Web-{3E8AC840-1214-E51D-6772-D8E4AE164823}" dt="2025-02-19T12:43:21.813" v="22"/>
          <ac:picMkLst>
            <pc:docMk/>
            <pc:sldMk cId="3173393848" sldId="335"/>
            <ac:picMk id="6" creationId="{85511F1B-1D29-3350-CD7D-230B494939CD}"/>
          </ac:picMkLst>
        </pc:picChg>
      </pc:sldChg>
      <pc:sldChg chg="addSp delSp modSp">
        <pc:chgData name="kool@e-nemo.nl" userId="S::urn:spo:guest#kool@e-nemo.nl::" providerId="AD" clId="Web-{3E8AC840-1214-E51D-6772-D8E4AE164823}" dt="2025-02-19T12:50:53.918" v="75"/>
        <pc:sldMkLst>
          <pc:docMk/>
          <pc:sldMk cId="727796944" sldId="336"/>
        </pc:sldMkLst>
        <pc:spChg chg="add mod">
          <ac:chgData name="kool@e-nemo.nl" userId="S::urn:spo:guest#kool@e-nemo.nl::" providerId="AD" clId="Web-{3E8AC840-1214-E51D-6772-D8E4AE164823}" dt="2025-02-19T12:50:53.512" v="74"/>
          <ac:spMkLst>
            <pc:docMk/>
            <pc:sldMk cId="727796944" sldId="336"/>
            <ac:spMk id="4" creationId="{379034B1-F88B-3F43-F6DA-BE1A91E79561}"/>
          </ac:spMkLst>
        </pc:spChg>
        <pc:picChg chg="del">
          <ac:chgData name="kool@e-nemo.nl" userId="S::urn:spo:guest#kool@e-nemo.nl::" providerId="AD" clId="Web-{3E8AC840-1214-E51D-6772-D8E4AE164823}" dt="2025-02-19T12:50:53.512" v="74"/>
          <ac:picMkLst>
            <pc:docMk/>
            <pc:sldMk cId="727796944" sldId="336"/>
            <ac:picMk id="5" creationId="{A443FDA7-D917-D9C1-98E2-A346D9D2F83C}"/>
          </ac:picMkLst>
        </pc:picChg>
        <pc:picChg chg="add">
          <ac:chgData name="kool@e-nemo.nl" userId="S::urn:spo:guest#kool@e-nemo.nl::" providerId="AD" clId="Web-{3E8AC840-1214-E51D-6772-D8E4AE164823}" dt="2025-02-19T12:50:53.918" v="75"/>
          <ac:picMkLst>
            <pc:docMk/>
            <pc:sldMk cId="727796944" sldId="336"/>
            <ac:picMk id="7" creationId="{5AEE82AA-B587-DCFB-1C8D-D0C2A08BA713}"/>
          </ac:picMkLst>
        </pc:picChg>
      </pc:sldChg>
      <pc:sldChg chg="delSp modSp">
        <pc:chgData name="kool@e-nemo.nl" userId="S::urn:spo:guest#kool@e-nemo.nl::" providerId="AD" clId="Web-{3E8AC840-1214-E51D-6772-D8E4AE164823}" dt="2025-02-19T12:47:04.991" v="33"/>
        <pc:sldMkLst>
          <pc:docMk/>
          <pc:sldMk cId="2706521922" sldId="338"/>
        </pc:sldMkLst>
        <pc:spChg chg="del mod">
          <ac:chgData name="kool@e-nemo.nl" userId="S::urn:spo:guest#kool@e-nemo.nl::" providerId="AD" clId="Web-{3E8AC840-1214-E51D-6772-D8E4AE164823}" dt="2025-02-19T12:47:04.991" v="33"/>
          <ac:spMkLst>
            <pc:docMk/>
            <pc:sldMk cId="2706521922" sldId="338"/>
            <ac:spMk id="3" creationId="{A1827BC2-4AA7-1AB5-A631-A9BF07DDE84A}"/>
          </ac:spMkLst>
        </pc:spChg>
      </pc:sldChg>
      <pc:sldChg chg="addSp delSp modSp">
        <pc:chgData name="kool@e-nemo.nl" userId="S::urn:spo:guest#kool@e-nemo.nl::" providerId="AD" clId="Web-{3E8AC840-1214-E51D-6772-D8E4AE164823}" dt="2025-02-19T12:47:30.632" v="36"/>
        <pc:sldMkLst>
          <pc:docMk/>
          <pc:sldMk cId="2575510334" sldId="343"/>
        </pc:sldMkLst>
        <pc:spChg chg="add del mod">
          <ac:chgData name="kool@e-nemo.nl" userId="S::urn:spo:guest#kool@e-nemo.nl::" providerId="AD" clId="Web-{3E8AC840-1214-E51D-6772-D8E4AE164823}" dt="2025-02-19T12:47:30.632" v="36"/>
          <ac:spMkLst>
            <pc:docMk/>
            <pc:sldMk cId="2575510334" sldId="343"/>
            <ac:spMk id="3" creationId="{A1827BC2-4AA7-1AB5-A631-A9BF07DDE84A}"/>
          </ac:spMkLst>
        </pc:spChg>
        <pc:spChg chg="mod">
          <ac:chgData name="kool@e-nemo.nl" userId="S::urn:spo:guest#kool@e-nemo.nl::" providerId="AD" clId="Web-{3E8AC840-1214-E51D-6772-D8E4AE164823}" dt="2025-02-19T12:47:00.694" v="32" actId="20577"/>
          <ac:spMkLst>
            <pc:docMk/>
            <pc:sldMk cId="2575510334" sldId="343"/>
            <ac:spMk id="6" creationId="{62E60704-42DE-E425-4E8B-C65C2D69F27D}"/>
          </ac:spMkLst>
        </pc:spChg>
      </pc:sldChg>
    </pc:docChg>
  </pc:docChgLst>
  <pc:docChgLst>
    <pc:chgData name="bal@e-nemo.nl" userId="S::urn:spo:guest#bal@e-nemo.nl::" providerId="AD" clId="Web-{D794B7A2-A93E-1706-9CE5-F95219249CAA}"/>
    <pc:docChg chg="modSld">
      <pc:chgData name="bal@e-nemo.nl" userId="S::urn:spo:guest#bal@e-nemo.nl::" providerId="AD" clId="Web-{D794B7A2-A93E-1706-9CE5-F95219249CAA}" dt="2025-02-07T13:06:49.648" v="2"/>
      <pc:docMkLst>
        <pc:docMk/>
      </pc:docMkLst>
      <pc:sldChg chg="modNotes">
        <pc:chgData name="bal@e-nemo.nl" userId="S::urn:spo:guest#bal@e-nemo.nl::" providerId="AD" clId="Web-{D794B7A2-A93E-1706-9CE5-F95219249CAA}" dt="2025-02-07T13:06:49.648" v="2"/>
        <pc:sldMkLst>
          <pc:docMk/>
          <pc:sldMk cId="1473487817" sldId="341"/>
        </pc:sldMkLst>
      </pc:sldChg>
    </pc:docChg>
  </pc:docChgLst>
</pc:chgInfo>
</file>

<file path=ppt/comments/modernComment_144_F9373C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C3F407-543B-4341-BB51-3C174570B15E}" authorId="{F5B3C614-2338-A377-C297-753FD630E7DD}" created="2025-02-06T13:11:16.2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81146664" sldId="324"/>
      <ac:picMk id="14" creationId="{A46CF9D5-E721-34F0-6A80-8577BB898844}"/>
    </ac:deMkLst>
    <p188:txBody>
      <a:bodyPr/>
      <a:lstStyle/>
      <a:p>
        <a:r>
          <a:rPr lang="nl-NL"/>
          <a:t>Nog aanpassen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D3105-CA2D-4607-9AF1-CDDB59C95484}" type="datetimeFigureOut">
              <a:t>19-2-2025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7AA8-79EA-49F8-9F37-549B455AE39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63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akkundelessen.nl/?slide=582&amp;_gl=1*1d1nkkv*_ga*MjEzOTIyMDgwNS4xNzE1MTc0NTU0*_ga_JJXRYHV9KQ*MTczNDQzMjAzMi4zNS4wLjE3MzQ0MzIwNDguMC4wLj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https://maakkundelessen.nl/?slide=582&amp;_gl=1*1d1nkkv*_ga*MjEzOTIyMDgwNS4xNzE1MTc0NTU0*_ga_JJXRYHV9KQ*MTczNDQzMjAzMi4zNS4wLjE3MzQ0MzIwNDguMC4wLjA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D7AA8-79EA-49F8-9F37-549B455AE390}" type="slidenum"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78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2FA2D53-BA8C-3D9A-2420-956330834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0498"/>
          <a:stretch/>
        </p:blipFill>
        <p:spPr>
          <a:xfrm>
            <a:off x="1" y="-50165"/>
            <a:ext cx="12191999" cy="69081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8E05F-8E57-2E0F-2E48-32B6C70B0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320" y="549275"/>
            <a:ext cx="11087817" cy="308244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FA4632-A0B2-D767-A69A-70B977ABA08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" name="Afbeelding 4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F5359B5C-EDFE-3AC3-E91A-80C4929DF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97BE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946ABC-461F-5E7D-253E-BBEDB39F204B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blauw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570DF5-86BB-98CE-BC83-BD965538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9144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25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2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</p:spTree>
    <p:extLst>
      <p:ext uri="{BB962C8B-B14F-4D97-AF65-F5344CB8AC3E}">
        <p14:creationId xmlns:p14="http://schemas.microsoft.com/office/powerpoint/2010/main" val="197089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rgbClr val="084F6A"/>
                </a:solidFill>
              </a:defRPr>
            </a:lvl1pPr>
          </a:lstStyle>
          <a:p>
            <a:r>
              <a:rPr lang="nl-NL" dirty="0"/>
              <a:t>‘Klik om stijl te bewerken’</a:t>
            </a:r>
          </a:p>
        </p:txBody>
      </p:sp>
    </p:spTree>
    <p:extLst>
      <p:ext uri="{BB962C8B-B14F-4D97-AF65-F5344CB8AC3E}">
        <p14:creationId xmlns:p14="http://schemas.microsoft.com/office/powerpoint/2010/main" val="19465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2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6" name="Afbeelding 5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8BAEE3A-956A-B538-FDF0-1202E1D8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336" y="1644977"/>
            <a:ext cx="10687102" cy="1888301"/>
          </a:xfrm>
          <a:prstGeom prst="rect">
            <a:avLst/>
          </a:prstGeom>
          <a:ln>
            <a:solidFill>
              <a:srgbClr val="97BE0D"/>
            </a:solidFill>
          </a:ln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rgbClr val="084F6A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Gepubliceerd onder CC-BY 4.0-licentie</a:t>
            </a:r>
          </a:p>
        </p:txBody>
      </p:sp>
    </p:spTree>
    <p:extLst>
      <p:ext uri="{BB962C8B-B14F-4D97-AF65-F5344CB8AC3E}">
        <p14:creationId xmlns:p14="http://schemas.microsoft.com/office/powerpoint/2010/main" val="371132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2815C5-132B-952C-8CEF-6A7239F7C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0498"/>
          <a:stretch/>
        </p:blipFill>
        <p:spPr>
          <a:xfrm>
            <a:off x="1" y="-50165"/>
            <a:ext cx="12191999" cy="690816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geel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8BB0A1B-AEE4-9978-C54A-3E5D2B1E7CE5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A48AF32C-8A2B-B553-6C4F-F44B4E3C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32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Probleem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054ABDF-D331-2DDE-0B28-48C04664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 dirty="0"/>
              <a:t>Het 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97156-6B93-BF96-5CFC-835D19CA4E82}"/>
              </a:ext>
            </a:extLst>
          </p:cNvPr>
          <p:cNvCxnSpPr>
            <a:cxnSpLocks/>
          </p:cNvCxnSpPr>
          <p:nvPr userDrawn="1"/>
        </p:nvCxnSpPr>
        <p:spPr>
          <a:xfrm>
            <a:off x="5629564" y="2072619"/>
            <a:ext cx="11610" cy="3260693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6C294B5-3BD4-E491-2A58-705987E4D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3393" y="1892166"/>
            <a:ext cx="5297745" cy="3621600"/>
          </a:xfrm>
          <a:noFill/>
        </p:spPr>
        <p:txBody>
          <a:bodyPr lIns="180000" tIns="180000" rIns="180000" bIns="180000"/>
          <a:lstStyle>
            <a:lvl1pPr marL="0" indent="0">
              <a:buNone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196E56-1979-1FCF-7035-7528CB7BBA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863" y="1892166"/>
            <a:ext cx="4584700" cy="455149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6393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Afbeelding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9683368-31ED-BCC5-D94B-9C5725F2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A76929-EE35-035F-07BA-42521B34B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745908"/>
            <a:ext cx="7477346" cy="467588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2743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96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8" y="2524363"/>
            <a:ext cx="5365750" cy="3621600"/>
          </a:xfrm>
        </p:spPr>
        <p:txBody>
          <a:bodyPr lIns="0" tIns="180000"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382" y="2524363"/>
            <a:ext cx="5365750" cy="3621600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86790" y="1457864"/>
            <a:ext cx="12615" cy="4986069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57466" y="1356145"/>
            <a:ext cx="11610" cy="5088212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C90B93C-E48C-1AF5-3860-CC9FB08C7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03" y="1356144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D3885703-CD06-255C-A5BF-1408B2A7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382" y="1362645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713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07948"/>
            <a:ext cx="1005" cy="4635985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68071" y="1808372"/>
            <a:ext cx="1005" cy="4635985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CED0-F770-8970-2E9A-5A4F9AD9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867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0D8-8DBB-2374-7C7C-6D6E6849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38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AD1839D-AA2E-5946-8095-E240C87D86B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35000"/>
          </a:blip>
          <a:srcRect b="21076"/>
          <a:stretch/>
        </p:blipFill>
        <p:spPr>
          <a:xfrm>
            <a:off x="0" y="-24065"/>
            <a:ext cx="12192000" cy="697831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42AEF7-4B21-2A49-2F0C-2740277EB79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97BE0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Afbeelding 6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BFC90D1B-A988-7C1F-3CF1-12653E540B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97BE0D"/>
            </a:solidFill>
          </a:ln>
        </p:spPr>
      </p:pic>
    </p:spTree>
    <p:extLst>
      <p:ext uri="{BB962C8B-B14F-4D97-AF65-F5344CB8AC3E}">
        <p14:creationId xmlns:p14="http://schemas.microsoft.com/office/powerpoint/2010/main" val="1342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9" r:id="rId3"/>
    <p:sldLayoutId id="2147483660" r:id="rId4"/>
    <p:sldLayoutId id="2147483663" r:id="rId5"/>
    <p:sldLayoutId id="2147483675" r:id="rId6"/>
    <p:sldLayoutId id="2147483661" r:id="rId7"/>
    <p:sldLayoutId id="2147483676" r:id="rId8"/>
    <p:sldLayoutId id="2147483677" r:id="rId9"/>
    <p:sldLayoutId id="2147483671" r:id="rId10"/>
    <p:sldLayoutId id="2147483668" r:id="rId11"/>
    <p:sldLayoutId id="2147483669" r:id="rId12"/>
    <p:sldLayoutId id="2147483665" r:id="rId13"/>
    <p:sldLayoutId id="2147483666" r:id="rId14"/>
    <p:sldLayoutId id="214748366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84F6A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84F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rgbClr val="084F6A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rgbClr val="084F6A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rgbClr val="084F6A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rgbClr val="084F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52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86">
          <p15:clr>
            <a:srgbClr val="F26B43"/>
          </p15:clr>
        </p15:guide>
        <p15:guide id="5" pos="7333">
          <p15:clr>
            <a:srgbClr val="F26B43"/>
          </p15:clr>
        </p15:guide>
        <p15:guide id="6" pos="34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430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pos="1549">
          <p15:clr>
            <a:srgbClr val="F26B43"/>
          </p15:clr>
        </p15:guide>
        <p15:guide id="12" pos="1776">
          <p15:clr>
            <a:srgbClr val="F26B43"/>
          </p15:clr>
        </p15:guide>
        <p15:guide id="13" pos="4679">
          <p15:clr>
            <a:srgbClr val="F26B43"/>
          </p15:clr>
        </p15:guide>
        <p15:guide id="14" pos="3727">
          <p15:clr>
            <a:srgbClr val="F26B43"/>
          </p15:clr>
        </p15:guide>
        <p15:guide id="15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akkundelessen.nl/?slide=582&amp;_gl=1*1d1nkkv*_ga*MjEzOTIyMDgwNS4xNzE1MTc0NTU0*_ga_JJXRYHV9KQ*MTczNDQzMjAzMi4zNS4wLjE3MzQ0MzIwNDguMC4wLj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8/10/relationships/comments" Target="../comments/modernComment_144_F9373C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Geurtjes in de gymzaal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7AF670-34A2-76A5-6EC5-0ECDCA8EE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Maak zelf een geurverspreider</a:t>
            </a:r>
          </a:p>
          <a:p>
            <a:endParaRPr lang="nl-NL" dirty="0"/>
          </a:p>
          <a:p>
            <a:r>
              <a:rPr lang="nl-NL" dirty="0"/>
              <a:t>Les 1 – Wat is het probleem?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Geur bestaat uit stoffen en deeltjes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784-A74D-9C08-36A1-A7383DA2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768115"/>
            <a:ext cx="4753988" cy="425420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Stoffen</a:t>
            </a:r>
          </a:p>
          <a:p>
            <a:pPr marL="287655" indent="-287655">
              <a:buFont typeface="Calibri" panose="020B0604020202020204" pitchFamily="34" charset="0"/>
              <a:buChar char="-"/>
            </a:pPr>
            <a:r>
              <a:rPr lang="nl-NL" dirty="0"/>
              <a:t>Hebben bepaalde eigenschappen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Deeltjes (moleculen)</a:t>
            </a:r>
          </a:p>
          <a:p>
            <a:pPr marL="287655" indent="-287655">
              <a:buFont typeface="Calibri" panose="020B0604020202020204" pitchFamily="34" charset="0"/>
              <a:buChar char="-"/>
            </a:pPr>
            <a:r>
              <a:rPr lang="nl-NL" dirty="0"/>
              <a:t>Bouwstenen van stoffen</a:t>
            </a:r>
          </a:p>
          <a:p>
            <a:pPr marL="287655" indent="-287655">
              <a:buFont typeface="Calibri" panose="020B0604020202020204" pitchFamily="34" charset="0"/>
              <a:buChar char="-"/>
            </a:pPr>
            <a:endParaRPr lang="nl-NL" dirty="0"/>
          </a:p>
          <a:p>
            <a:pPr marL="287655" indent="-287655">
              <a:buFont typeface="Calibri" panose="020B0604020202020204" pitchFamily="34" charset="0"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Diffusie</a:t>
            </a:r>
          </a:p>
          <a:p>
            <a:pPr marL="287655" indent="-287655">
              <a:buFont typeface="Calibri" panose="020B0604020202020204" pitchFamily="34" charset="0"/>
              <a:buChar char="-"/>
            </a:pPr>
            <a:r>
              <a:rPr lang="nl-NL" dirty="0"/>
              <a:t>Verspreiden van deeltjes door de lucht</a:t>
            </a:r>
          </a:p>
        </p:txBody>
      </p:sp>
      <p:pic>
        <p:nvPicPr>
          <p:cNvPr id="7" name="Afbeelding 6" descr="Afbeelding met sneeuw, houten, melkproducten, voedsel&#10;&#10;Automatisch gegenereerde beschrijving">
            <a:extLst>
              <a:ext uri="{FF2B5EF4-FFF2-40B4-BE49-F238E27FC236}">
                <a16:creationId xmlns:a16="http://schemas.microsoft.com/office/drawing/2014/main" id="{17CCFE02-69FD-F397-3676-1750989D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0" y="1504336"/>
            <a:ext cx="4075790" cy="2293938"/>
          </a:xfrm>
          <a:prstGeom prst="rect">
            <a:avLst/>
          </a:prstGeom>
        </p:spPr>
      </p:pic>
      <p:pic>
        <p:nvPicPr>
          <p:cNvPr id="9" name="Afbeelding 8" descr="Afbeelding met diagram, schets, lijn, Technische tekening&#10;&#10;Automatisch gegenereerde beschrijving">
            <a:extLst>
              <a:ext uri="{FF2B5EF4-FFF2-40B4-BE49-F238E27FC236}">
                <a16:creationId xmlns:a16="http://schemas.microsoft.com/office/drawing/2014/main" id="{D6FCC5A4-65A5-437C-5A59-26FFC58C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9550" y="3869125"/>
            <a:ext cx="3755687" cy="21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Demonstratie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02F098B-3FCA-4DF8-A26F-D700FF43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Ruik je het?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De geur verspreidt zich, dit proces heet </a:t>
            </a:r>
            <a:r>
              <a:rPr lang="nl-NL" b="1" dirty="0">
                <a:sym typeface="Wingdings" panose="05000000000000000000" pitchFamily="2" charset="2"/>
              </a:rPr>
              <a:t>diffusie</a:t>
            </a:r>
            <a:r>
              <a:rPr lang="nl-NL" dirty="0">
                <a:sym typeface="Wingdings" panose="05000000000000000000" pitchFamily="2" charset="2"/>
              </a:rPr>
              <a:t>.  </a:t>
            </a:r>
            <a:endParaRPr lang="nl-NL" dirty="0"/>
          </a:p>
        </p:txBody>
      </p:sp>
      <p:pic>
        <p:nvPicPr>
          <p:cNvPr id="12" name="Tijdelijke aanduiding voor inhoud 11" descr="Afbeelding met schets, fles&#10;&#10;Automatisch gegenereerde beschrijving">
            <a:extLst>
              <a:ext uri="{FF2B5EF4-FFF2-40B4-BE49-F238E27FC236}">
                <a16:creationId xmlns:a16="http://schemas.microsoft.com/office/drawing/2014/main" id="{D330D3A5-3C25-7D48-72EA-7DF2919718A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5382" y="1839913"/>
            <a:ext cx="3705762" cy="3621087"/>
          </a:xfrm>
        </p:spPr>
      </p:pic>
    </p:spTree>
    <p:extLst>
      <p:ext uri="{BB962C8B-B14F-4D97-AF65-F5344CB8AC3E}">
        <p14:creationId xmlns:p14="http://schemas.microsoft.com/office/powerpoint/2010/main" val="356585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F07E710C-590B-1326-72CA-E208CB6ABD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484" y="1725221"/>
            <a:ext cx="8741032" cy="430105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077B807-5FB0-93F0-C9E4-E4BAEFE1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ruikt de stank als eerste? Hoe komt dat?</a:t>
            </a:r>
          </a:p>
        </p:txBody>
      </p:sp>
    </p:spTree>
    <p:extLst>
      <p:ext uri="{BB962C8B-B14F-4D97-AF65-F5344CB8AC3E}">
        <p14:creationId xmlns:p14="http://schemas.microsoft.com/office/powerpoint/2010/main" val="147348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7" y="1825624"/>
            <a:ext cx="5365750" cy="3621600"/>
          </a:xfrm>
        </p:spPr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Reukorgaan</a:t>
            </a: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Geur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Stoffen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Deeltjes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Moleculen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Fasen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3498" y="1702700"/>
            <a:ext cx="5886133" cy="4474584"/>
          </a:xfrm>
        </p:spPr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Als je iets ruikt worden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moleculen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van de stof die je ruikt waargenomen door je neus.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Een geur verspreidt zich door de ruimte, dat noem je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diffusie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Een stof kan in drie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fases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voorkomen: vast, vloeibaar en gas.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DE63E42-0D2B-F920-B18E-0212C3E61401}"/>
              </a:ext>
            </a:extLst>
          </p:cNvPr>
          <p:cNvSpPr txBox="1">
            <a:spLocks/>
          </p:cNvSpPr>
          <p:nvPr/>
        </p:nvSpPr>
        <p:spPr>
          <a:xfrm>
            <a:off x="133699" y="6560127"/>
            <a:ext cx="1987709" cy="2401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70A7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1.5   Afsluiting</a:t>
            </a:r>
          </a:p>
        </p:txBody>
      </p:sp>
    </p:spTree>
    <p:extLst>
      <p:ext uri="{BB962C8B-B14F-4D97-AF65-F5344CB8AC3E}">
        <p14:creationId xmlns:p14="http://schemas.microsoft.com/office/powerpoint/2010/main" val="66992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AC4C6-41D0-8A3B-6D40-507FE28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volgende keer doen?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9034B1-F88B-3F43-F6DA-BE1A91E7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193" descr="Afbeelding met cirkel, tekst, schermopname, Graphics&#10;&#10;Door AI gegenereerde inhoud is mogelijk onjuist.">
            <a:extLst>
              <a:ext uri="{FF2B5EF4-FFF2-40B4-BE49-F238E27FC236}">
                <a16:creationId xmlns:a16="http://schemas.microsoft.com/office/drawing/2014/main" id="{5AEE82AA-B587-DCFB-1C8D-D0C2A08B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4" b="4434"/>
          <a:stretch/>
        </p:blipFill>
        <p:spPr>
          <a:xfrm>
            <a:off x="550863" y="1378737"/>
            <a:ext cx="8064500" cy="50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gebruikt de stap ‘verkennen’ van de ontwerpcyclus.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kent verschillende functies van geur.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denkt na over wat je te weten moet komen.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Reukorgaan</a:t>
            </a: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Geur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Stoffen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Deeltjes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Moleculen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Fasen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DD925E-EF90-FCEA-3FAF-C26BB2CF8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FC44477-1040-302A-8D87-050C45FFF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</p:spTree>
    <p:extLst>
      <p:ext uri="{BB962C8B-B14F-4D97-AF65-F5344CB8AC3E}">
        <p14:creationId xmlns:p14="http://schemas.microsoft.com/office/powerpoint/2010/main" val="8061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irkel, schermopname&#10;&#10;Door AI gegenereerde inhoud is mogelijk onjuist.">
            <a:extLst>
              <a:ext uri="{FF2B5EF4-FFF2-40B4-BE49-F238E27FC236}">
                <a16:creationId xmlns:a16="http://schemas.microsoft.com/office/drawing/2014/main" id="{748B028F-5A0F-7524-1E4B-4BC834C7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66" y="1467135"/>
            <a:ext cx="7428670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8CC10-BE45-D2E2-D501-0F8C86A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vandaag doen?</a:t>
            </a:r>
          </a:p>
        </p:txBody>
      </p:sp>
      <p:pic>
        <p:nvPicPr>
          <p:cNvPr id="194" name="Tijdelijke aanduiding voor afbeelding 193">
            <a:extLst>
              <a:ext uri="{FF2B5EF4-FFF2-40B4-BE49-F238E27FC236}">
                <a16:creationId xmlns:a16="http://schemas.microsoft.com/office/drawing/2014/main" id="{6C0B645B-B411-02E3-F0B8-16965A7BD6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4" b="4434"/>
          <a:stretch/>
        </p:blipFill>
        <p:spPr>
          <a:xfrm>
            <a:off x="550863" y="1378737"/>
            <a:ext cx="8064500" cy="5043051"/>
          </a:xfrm>
        </p:spPr>
      </p:pic>
    </p:spTree>
    <p:extLst>
      <p:ext uri="{BB962C8B-B14F-4D97-AF65-F5344CB8AC3E}">
        <p14:creationId xmlns:p14="http://schemas.microsoft.com/office/powerpoint/2010/main" val="364436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95544-2625-4407-4165-A013C94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probleem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9FA736C-0B19-87B0-5B30-531388EE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86635" y="2223547"/>
            <a:ext cx="5429979" cy="3621600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1C7811-BD24-2561-1600-5C10D7C3D6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 de gymles ruikt de gymzaal niet bepaald fris... Hoe maken we van die zweetlucht weer een aangename geur?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Kun jij een geurverspreider ontwerpen en maken die de vieze lucht laat verdwijnen en zorgt voor een frisse gymzaal?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7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4C1C008-46E8-E41F-176F-CC0F08A86AE3}"/>
              </a:ext>
            </a:extLst>
          </p:cNvPr>
          <p:cNvSpPr/>
          <p:nvPr/>
        </p:nvSpPr>
        <p:spPr>
          <a:xfrm>
            <a:off x="5421158" y="3404471"/>
            <a:ext cx="164086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Geur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3BFE460-0A5A-A2E6-F022-F4185E08C234}"/>
              </a:ext>
            </a:extLst>
          </p:cNvPr>
          <p:cNvCxnSpPr>
            <a:cxnSpLocks/>
          </p:cNvCxnSpPr>
          <p:nvPr/>
        </p:nvCxnSpPr>
        <p:spPr>
          <a:xfrm flipH="1" flipV="1">
            <a:off x="3945894" y="2851680"/>
            <a:ext cx="1005823" cy="48946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5B67F1B-2608-36D7-4C92-342427D8F039}"/>
              </a:ext>
            </a:extLst>
          </p:cNvPr>
          <p:cNvCxnSpPr>
            <a:cxnSpLocks/>
          </p:cNvCxnSpPr>
          <p:nvPr/>
        </p:nvCxnSpPr>
        <p:spPr>
          <a:xfrm flipV="1">
            <a:off x="6299262" y="1992824"/>
            <a:ext cx="0" cy="93077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8BE0C0E-41E8-EB98-214A-FC6FCACDDCBE}"/>
              </a:ext>
            </a:extLst>
          </p:cNvPr>
          <p:cNvCxnSpPr>
            <a:cxnSpLocks/>
          </p:cNvCxnSpPr>
          <p:nvPr/>
        </p:nvCxnSpPr>
        <p:spPr>
          <a:xfrm flipV="1">
            <a:off x="4878227" y="4478969"/>
            <a:ext cx="401580" cy="95625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7DFDFFC-2776-D401-9FCA-A68E6D843DB6}"/>
              </a:ext>
            </a:extLst>
          </p:cNvPr>
          <p:cNvCxnSpPr>
            <a:cxnSpLocks/>
          </p:cNvCxnSpPr>
          <p:nvPr/>
        </p:nvCxnSpPr>
        <p:spPr>
          <a:xfrm flipH="1" flipV="1">
            <a:off x="6555300" y="4504820"/>
            <a:ext cx="279001" cy="93039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049C3E-7071-8B52-DD14-770187929364}"/>
              </a:ext>
            </a:extLst>
          </p:cNvPr>
          <p:cNvCxnSpPr>
            <a:cxnSpLocks/>
          </p:cNvCxnSpPr>
          <p:nvPr/>
        </p:nvCxnSpPr>
        <p:spPr>
          <a:xfrm flipH="1">
            <a:off x="7344302" y="2459168"/>
            <a:ext cx="777287" cy="68416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E2077CFE-13F7-85F9-491B-AA1F0BC58364}"/>
              </a:ext>
            </a:extLst>
          </p:cNvPr>
          <p:cNvSpPr/>
          <p:nvPr/>
        </p:nvSpPr>
        <p:spPr>
          <a:xfrm>
            <a:off x="3329199" y="2056090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B8B4DB9-21E8-1D1A-828B-C5577410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moeten we weten?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7D246D7B-2043-C5E7-A604-36426715F03B}"/>
              </a:ext>
            </a:extLst>
          </p:cNvPr>
          <p:cNvCxnSpPr>
            <a:cxnSpLocks/>
          </p:cNvCxnSpPr>
          <p:nvPr/>
        </p:nvCxnSpPr>
        <p:spPr>
          <a:xfrm flipH="1" flipV="1">
            <a:off x="7470196" y="3950618"/>
            <a:ext cx="1261536" cy="13326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998A59A-A409-BF12-39A9-F61BE8550E0B}"/>
              </a:ext>
            </a:extLst>
          </p:cNvPr>
          <p:cNvSpPr/>
          <p:nvPr/>
        </p:nvSpPr>
        <p:spPr>
          <a:xfrm>
            <a:off x="8946797" y="3727636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2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Favoriete geuren</a:t>
            </a:r>
          </a:p>
        </p:txBody>
      </p:sp>
      <p:pic>
        <p:nvPicPr>
          <p:cNvPr id="13" name="Tijdelijke aanduiding voor inhoud 12" descr="Afbeelding met huid, close-up, nek, persoon&#10;&#10;Automatisch gegenereerde beschrijving">
            <a:extLst>
              <a:ext uri="{FF2B5EF4-FFF2-40B4-BE49-F238E27FC236}">
                <a16:creationId xmlns:a16="http://schemas.microsoft.com/office/drawing/2014/main" id="{32B8A1DA-3700-31D7-5D41-46171744A9D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35146" y="1825624"/>
            <a:ext cx="3308953" cy="3661988"/>
          </a:xfr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46CF9D5-E721-34F0-6A80-8577BB898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26" r="32615"/>
          <a:stretch/>
        </p:blipFill>
        <p:spPr>
          <a:xfrm>
            <a:off x="1333027" y="1504336"/>
            <a:ext cx="3073874" cy="42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66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geur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3C3157F-BFAF-3464-880E-5E695013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40036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Waarschuwen voor gevaar</a:t>
            </a:r>
          </a:p>
          <a:p>
            <a:pPr>
              <a:lnSpc>
                <a:spcPct val="150000"/>
              </a:lnSpc>
            </a:pPr>
            <a:r>
              <a:rPr lang="nl-NL" dirty="0"/>
              <a:t>Helpen bij communicatie</a:t>
            </a:r>
          </a:p>
          <a:p>
            <a:pPr>
              <a:lnSpc>
                <a:spcPct val="150000"/>
              </a:lnSpc>
            </a:pPr>
            <a:r>
              <a:rPr lang="nl-NL" dirty="0"/>
              <a:t>Voedsel vinden</a:t>
            </a:r>
          </a:p>
          <a:p>
            <a:pPr>
              <a:lnSpc>
                <a:spcPct val="150000"/>
              </a:lnSpc>
            </a:pPr>
            <a:r>
              <a:rPr lang="nl-NL" dirty="0"/>
              <a:t>Bijdragen aan voortplanting</a:t>
            </a:r>
          </a:p>
          <a:p>
            <a:pPr>
              <a:lnSpc>
                <a:spcPct val="150000"/>
              </a:lnSpc>
            </a:pPr>
            <a:r>
              <a:rPr lang="nl-NL" dirty="0"/>
              <a:t>Onthouden en voelen</a:t>
            </a:r>
          </a:p>
          <a:p>
            <a:pPr>
              <a:lnSpc>
                <a:spcPct val="150000"/>
              </a:lnSpc>
            </a:pPr>
            <a:r>
              <a:rPr lang="nl-NL" dirty="0"/>
              <a:t>Inzicht geven in gezondheid</a:t>
            </a:r>
          </a:p>
          <a:p>
            <a:pPr>
              <a:lnSpc>
                <a:spcPct val="150000"/>
              </a:lnSpc>
            </a:pPr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65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45A4-0941-46C4-72EC-D8028087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0F695-1DF8-CCA2-699D-50CB820D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ptos Display"/>
              </a:rPr>
              <a:t>Ruiken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295745-3F2D-DF88-9BBA-4497D01370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9318" y="2050316"/>
            <a:ext cx="4262576" cy="3262167"/>
          </a:xfrm>
        </p:spPr>
        <p:txBody>
          <a:bodyPr/>
          <a:lstStyle/>
          <a:p>
            <a:r>
              <a:rPr lang="nl-NL" dirty="0"/>
              <a:t>-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2E60704-42DE-E425-4E8B-C65C2D69F27D}"/>
              </a:ext>
            </a:extLst>
          </p:cNvPr>
          <p:cNvSpPr txBox="1">
            <a:spLocks/>
          </p:cNvSpPr>
          <p:nvPr/>
        </p:nvSpPr>
        <p:spPr>
          <a:xfrm>
            <a:off x="550863" y="2055662"/>
            <a:ext cx="4447936" cy="354971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84F6A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⎼"/>
              <a:defRPr sz="2400" kern="1200">
                <a:solidFill>
                  <a:srgbClr val="084F6A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▪"/>
              <a:defRPr sz="2400" kern="1200">
                <a:solidFill>
                  <a:srgbClr val="084F6A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▸"/>
              <a:defRPr sz="2400" kern="1200">
                <a:solidFill>
                  <a:srgbClr val="084F6A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▹"/>
              <a:defRPr sz="2400" kern="1200">
                <a:solidFill>
                  <a:srgbClr val="084F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655" indent="-287655"/>
            <a:r>
              <a:rPr lang="nl-NL" dirty="0"/>
              <a:t>Wat is een geur?</a:t>
            </a:r>
          </a:p>
          <a:p>
            <a:pPr marL="287655" indent="-287655">
              <a:buFont typeface="Arial" panose="020B0604020202020204" pitchFamily="34" charset="0"/>
              <a:buChar char="•"/>
            </a:pPr>
            <a:endParaRPr lang="nl-NL" dirty="0"/>
          </a:p>
          <a:p>
            <a:pPr marL="287655" indent="-287655"/>
            <a:r>
              <a:rPr lang="nl-NL" dirty="0"/>
              <a:t>Kan je een geur zien?</a:t>
            </a:r>
          </a:p>
          <a:p>
            <a:pPr marL="0" indent="0">
              <a:buNone/>
            </a:pPr>
            <a:endParaRPr lang="nl-NL" dirty="0"/>
          </a:p>
          <a:p>
            <a:pPr marL="287655" indent="-287655"/>
            <a:r>
              <a:rPr lang="nl-NL" dirty="0"/>
              <a:t>Hoe komt het dat je iets ruikt?</a:t>
            </a:r>
          </a:p>
        </p:txBody>
      </p:sp>
      <p:pic>
        <p:nvPicPr>
          <p:cNvPr id="7" name="Afbeelding 6" descr="Afbeelding met persoon, kleding, tafelgerei, overdekt&#10;&#10;Door AI gegenereerde inhoud is mogelijk onjuist.">
            <a:extLst>
              <a:ext uri="{FF2B5EF4-FFF2-40B4-BE49-F238E27FC236}">
                <a16:creationId xmlns:a16="http://schemas.microsoft.com/office/drawing/2014/main" id="{2167FAE9-2288-4B7A-8480-80378D0E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56" t="-2285" b="-375"/>
          <a:stretch/>
        </p:blipFill>
        <p:spPr>
          <a:xfrm>
            <a:off x="6667499" y="1709021"/>
            <a:ext cx="4306458" cy="31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103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OLWONNEMOTM">
      <a:dk1>
        <a:srgbClr val="084F6A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urlijkNieuwsgierig - Snaar - Template" id="{60F844D8-5B43-4F88-85CB-DCA642E8E126}" vid="{750E8A00-AAB6-4C8D-9E87-F6F55588623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8" ma:contentTypeDescription="Een nieuw document maken." ma:contentTypeScope="" ma:versionID="bbea32b4e7b4ae5095c8d07a7c30c3d4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9688f6-cf2f-41dd-aab3-4da124243d8b">
      <UserInfo>
        <DisplayName/>
        <AccountId xsi:nil="true"/>
        <AccountType/>
      </UserInfo>
    </SharedWithUsers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</documentManagement>
</p:properties>
</file>

<file path=customXml/itemProps1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BFA72C-6DBF-4749-9BEE-4691F49395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bd63-400a-4afd-a778-d1ea4b7c1136"/>
    <ds:schemaRef ds:uri="fb9688f6-cf2f-41dd-aab3-4da12424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0AF57A-3B20-4DE9-91F8-179783E17BD4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f093bfd-264b-44cf-b796-c76d82712fb2"/>
    <ds:schemaRef ds:uri="9383d782-735a-4a9f-b13c-73d2cfeb23af"/>
    <ds:schemaRef ds:uri="http://www.w3.org/XML/1998/namespace"/>
    <ds:schemaRef ds:uri="fb9688f6-cf2f-41dd-aab3-4da124243d8b"/>
    <ds:schemaRef ds:uri="4335bd63-400a-4afd-a778-d1ea4b7c11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NatuurlijkNieuwsgierig - Chemie - Template</Template>
  <TotalTime>37</TotalTime>
  <Words>246</Words>
  <Application>Microsoft Office PowerPoint</Application>
  <PresentationFormat>Breedbeeld</PresentationFormat>
  <Paragraphs>62</Paragraphs>
  <Slides>14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Geurtjes in de gymzaal</vt:lpstr>
      <vt:lpstr>PowerPoint-presentatie</vt:lpstr>
      <vt:lpstr>PowerPoint-presentatie</vt:lpstr>
      <vt:lpstr>Wat gaan we vandaag doen?</vt:lpstr>
      <vt:lpstr>Het probleem</vt:lpstr>
      <vt:lpstr>Wat moeten we weten?</vt:lpstr>
      <vt:lpstr>Favoriete geuren</vt:lpstr>
      <vt:lpstr>Functies van geur</vt:lpstr>
      <vt:lpstr>Ruiken</vt:lpstr>
      <vt:lpstr>Geur bestaat uit stoffen en deeltjes</vt:lpstr>
      <vt:lpstr>Demonstratie</vt:lpstr>
      <vt:lpstr>Wie ruikt de stank als eerste? Hoe komt dat?</vt:lpstr>
      <vt:lpstr>Conclusies</vt:lpstr>
      <vt:lpstr>Wat gaan we volgende keer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Geurtjes in de gymzaal</dc:title>
  <dc:creator>Romi Verschoor</dc:creator>
  <cp:lastModifiedBy>Romi Verschoor</cp:lastModifiedBy>
  <cp:revision>91</cp:revision>
  <dcterms:created xsi:type="dcterms:W3CDTF">2025-02-06T12:50:59Z</dcterms:created>
  <dcterms:modified xsi:type="dcterms:W3CDTF">2025-02-19T13:00:19Z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SIP_Label_95225633-f92c-4cc3-8039-da610ec32b8c_Enabled">
    <vt:lpwstr>true</vt:lpwstr>
  </property>
  <property fmtid="{D5CDD505-2E9C-101B-9397-08002B2CF9AE}" pid="9" name="MSIP_Label_95225633-f92c-4cc3-8039-da610ec32b8c_SetDate">
    <vt:lpwstr>2024-10-28T14:46:08Z</vt:lpwstr>
  </property>
  <property fmtid="{D5CDD505-2E9C-101B-9397-08002B2CF9AE}" pid="10" name="MSIP_Label_95225633-f92c-4cc3-8039-da610ec32b8c_Method">
    <vt:lpwstr>Standard</vt:lpwstr>
  </property>
  <property fmtid="{D5CDD505-2E9C-101B-9397-08002B2CF9AE}" pid="11" name="MSIP_Label_95225633-f92c-4cc3-8039-da610ec32b8c_Name">
    <vt:lpwstr>95225633-f92c-4cc3-8039-da610ec32b8c</vt:lpwstr>
  </property>
  <property fmtid="{D5CDD505-2E9C-101B-9397-08002B2CF9AE}" pid="12" name="MSIP_Label_95225633-f92c-4cc3-8039-da610ec32b8c_SiteId">
    <vt:lpwstr>039901df-31e4-4a23-b00c-1f9800e5961c</vt:lpwstr>
  </property>
  <property fmtid="{D5CDD505-2E9C-101B-9397-08002B2CF9AE}" pid="13" name="MSIP_Label_95225633-f92c-4cc3-8039-da610ec32b8c_ActionId">
    <vt:lpwstr>f387e7a6-b236-4f89-90a9-4b775e0ac631</vt:lpwstr>
  </property>
  <property fmtid="{D5CDD505-2E9C-101B-9397-08002B2CF9AE}" pid="14" name="MSIP_Label_95225633-f92c-4cc3-8039-da610ec32b8c_ContentBits">
    <vt:lpwstr>0</vt:lpwstr>
  </property>
</Properties>
</file>